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71" r:id="rId15"/>
    <p:sldId id="264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90"/>
  </p:normalViewPr>
  <p:slideViewPr>
    <p:cSldViewPr snapToGrid="0" snapToObjects="1">
      <p:cViewPr varScale="1">
        <p:scale>
          <a:sx n="98" d="100"/>
          <a:sy n="98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/>
              <a:t>日本早餐...你应该从没有吃过用豆腐做的早餐吧?在日本，这种早餐很流行，在配有鱼和米饭，把它们浸泡在酱油里，你就拥有了一份美味并且半健康的早餐。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/>
              <a:t>法国早餐......啊有，羊角面包呀羊角面包，我是多么喜欢羊角面包呀~~用碎杏仁,，黄油，巧克力或是奶油填充她，就是那么美味可口 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/>
              <a:t>传统德国早餐-香肠，当地奶酪和新鲜烘培的面包就是最常见的德国早餐了，还搭配美味的咖啡。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/>
              <a:t>Scan: Highlight country name with blue.  Underline food words with red.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65882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1400"/>
              <a:t>中国早餐... 像极了中国的早餐和午餐的感觉，面条，米饭，鸡块儿和油炸蔬菜</a:t>
            </a:r>
          </a:p>
        </p:txBody>
      </p:sp>
    </p:spTree>
    <p:extLst>
      <p:ext uri="{BB962C8B-B14F-4D97-AF65-F5344CB8AC3E}">
        <p14:creationId xmlns:p14="http://schemas.microsoft.com/office/powerpoint/2010/main" val="95809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/>
              <a:t>日本早餐...你应该从没有吃过用豆腐做的早餐吧?在日本，这种早餐很流行，在配有鱼和米饭，把它们浸泡在酱油里，你就拥有了一份美味并且半健康的早餐。</a:t>
            </a:r>
          </a:p>
        </p:txBody>
      </p:sp>
    </p:spTree>
    <p:extLst>
      <p:ext uri="{BB962C8B-B14F-4D97-AF65-F5344CB8AC3E}">
        <p14:creationId xmlns:p14="http://schemas.microsoft.com/office/powerpoint/2010/main" val="1015006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9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/>
              <a:t>法国早餐......啊有，羊角面包呀羊角面包，我是多么喜欢羊角面包呀~~用碎杏仁,，黄油，巧克力或是奶油填充她，就是那么美味可口 。</a:t>
            </a:r>
          </a:p>
        </p:txBody>
      </p:sp>
    </p:spTree>
    <p:extLst>
      <p:ext uri="{BB962C8B-B14F-4D97-AF65-F5344CB8AC3E}">
        <p14:creationId xmlns:p14="http://schemas.microsoft.com/office/powerpoint/2010/main" val="43749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/>
              <a:t>传统德国早餐-香肠，当地奶酪和新鲜烘培的面包就是最常见的德国早餐了，还搭配美味的咖啡。</a:t>
            </a:r>
          </a:p>
        </p:txBody>
      </p:sp>
    </p:spTree>
    <p:extLst>
      <p:ext uri="{BB962C8B-B14F-4D97-AF65-F5344CB8AC3E}">
        <p14:creationId xmlns:p14="http://schemas.microsoft.com/office/powerpoint/2010/main" val="1688686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1400"/>
              <a:t>中国早餐... 像极了中国的早餐和午餐的感觉，面条，米饭，鸡块儿和油炸蔬菜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zh-CN" sz="1000">
                <a:solidFill>
                  <a:schemeClr val="dk2"/>
                </a:solidFill>
              </a:rPr>
              <a:t>‹#›</a:t>
            </a:fld>
            <a:endParaRPr lang="zh-C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zh.buzzhand.com/post_529117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document/d/1NMf57tYiB4KWcpeAn-ep-F-GSZZzZNJqoR7KCo3xF9k/ed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altLang="zh-CN" dirty="0" smtClean="0">
                <a:solidFill>
                  <a:srgbClr val="073763"/>
                </a:solidFill>
              </a:rPr>
              <a:t>Day 2</a:t>
            </a:r>
            <a:endParaRPr lang="zh-CN" dirty="0">
              <a:solidFill>
                <a:srgbClr val="073763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2366300" y="3834250"/>
            <a:ext cx="4406700" cy="4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Adapted from </a:t>
            </a:r>
            <a:r>
              <a:rPr lang="zh-CN" sz="1100" u="sng">
                <a:solidFill>
                  <a:srgbClr val="1155CC"/>
                </a:solidFill>
                <a:hlinkClick r:id="rId3"/>
              </a:rPr>
              <a:t>http://zh.buzzhand.com/post_529117.htm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30925" y="680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latin typeface="STKaiti"/>
                <a:ea typeface="STKaiti"/>
                <a:cs typeface="STKaiti"/>
                <a:sym typeface="STKaiti"/>
              </a:rPr>
              <a:t>哪個国家？ 吃什么早餐？</a:t>
            </a:r>
          </a:p>
        </p:txBody>
      </p:sp>
      <p:pic>
        <p:nvPicPr>
          <p:cNvPr id="77" name="Shape 77" descr="File:Flag of Japan (with border)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325" y="950625"/>
            <a:ext cx="2108549" cy="14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93100"/>
            <a:ext cx="5588587" cy="41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0700" y="67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latin typeface="STKaiti"/>
                <a:ea typeface="STKaiti"/>
                <a:cs typeface="STKaiti"/>
                <a:sym typeface="STKaiti"/>
              </a:rPr>
              <a:t>哪個国家？ 吃什么早餐？</a:t>
            </a:r>
          </a:p>
        </p:txBody>
      </p:sp>
      <p:pic>
        <p:nvPicPr>
          <p:cNvPr id="84" name="Shape 84" descr="Flag of Mexico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8450" y="1196400"/>
            <a:ext cx="2276051" cy="129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39725"/>
            <a:ext cx="5792757" cy="43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13850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latin typeface="STKaiti"/>
                <a:ea typeface="STKaiti"/>
                <a:cs typeface="STKaiti"/>
                <a:sym typeface="STKaiti"/>
              </a:rPr>
              <a:t>哪個国家？ 吃什么早餐？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 descr="French, Flag - Free image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6700" y="1414200"/>
            <a:ext cx="2557750" cy="170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125" y="711050"/>
            <a:ext cx="4590975" cy="42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1710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latin typeface="STKaiti"/>
                <a:ea typeface="STKaiti"/>
                <a:cs typeface="STKaiti"/>
                <a:sym typeface="STKaiti"/>
              </a:rPr>
              <a:t>哪個国家？ 吃什么早餐？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50" y="827075"/>
            <a:ext cx="6096000" cy="40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File:Flag of Germany.sv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0975" y="623200"/>
            <a:ext cx="3079091" cy="184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altLang="zh-CN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zh-CN" alt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233351"/>
            <a:ext cx="8150679" cy="3260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2389" y="445025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Highligh</a:t>
            </a:r>
            <a:r>
              <a:rPr lang="en-US" sz="2800" dirty="0"/>
              <a:t>t</a:t>
            </a:r>
            <a:r>
              <a:rPr lang="en-US" sz="2800" dirty="0" smtClean="0"/>
              <a:t> “</a:t>
            </a:r>
            <a:r>
              <a:rPr lang="zh-CN" altLang="en-US" sz="2800" dirty="0" smtClean="0"/>
              <a:t>早餐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95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108825" y="-82500"/>
            <a:ext cx="9338100" cy="51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endParaRPr sz="2400" dirty="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US" altLang="zh-CN" sz="3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zh-CN" sz="1000" u="sng" dirty="0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  <a:hlinkClick r:id="rId3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600" dirty="0">
                <a:latin typeface="Times New Roman"/>
                <a:ea typeface="Times New Roman"/>
                <a:cs typeface="Times New Roman"/>
                <a:sym typeface="Times New Roman"/>
              </a:rPr>
              <a:t>早餐，</a:t>
            </a:r>
            <a:r>
              <a:rPr lang="zh-CN" sz="2600" dirty="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美国</a:t>
            </a:r>
            <a:r>
              <a:rPr lang="zh-CN" sz="2600" dirty="0">
                <a:latin typeface="Times New Roman"/>
                <a:ea typeface="Times New Roman"/>
                <a:cs typeface="Times New Roman"/>
                <a:sym typeface="Times New Roman"/>
              </a:rPr>
              <a:t>人常常吃煎饼，加上果汁和蓝莓，再放一些培根。</a:t>
            </a:r>
            <a:r>
              <a:rPr lang="zh-CN" sz="2600" dirty="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中国</a:t>
            </a:r>
            <a:r>
              <a:rPr lang="zh-CN" sz="2600" dirty="0">
                <a:latin typeface="Times New Roman"/>
                <a:ea typeface="Times New Roman"/>
                <a:cs typeface="Times New Roman"/>
                <a:sym typeface="Times New Roman"/>
              </a:rPr>
              <a:t>的早餐有油条、烧饼，也有面条和米饭。你早餐吃豆腐吗?</a:t>
            </a:r>
            <a:r>
              <a:rPr lang="zh-CN" sz="2600" dirty="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日本</a:t>
            </a:r>
            <a:r>
              <a:rPr lang="zh-CN" sz="2600" dirty="0">
                <a:latin typeface="Times New Roman"/>
                <a:ea typeface="Times New Roman"/>
                <a:cs typeface="Times New Roman"/>
                <a:sym typeface="Times New Roman"/>
              </a:rPr>
              <a:t>人早餐喜欢吃豆腐，还有鱼和米饭。 </a:t>
            </a:r>
            <a:r>
              <a:rPr lang="zh-CN" sz="2600" dirty="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墨西哥</a:t>
            </a:r>
            <a:r>
              <a:rPr lang="zh-CN" sz="2600" dirty="0">
                <a:latin typeface="Times New Roman"/>
                <a:ea typeface="Times New Roman"/>
                <a:cs typeface="Times New Roman"/>
                <a:sym typeface="Times New Roman"/>
              </a:rPr>
              <a:t>人呢？他们早餐吃玉米饼，奶酪、豆子和Chilequiles，他们的早餐辣辣的，很好吃。</a:t>
            </a:r>
            <a:r>
              <a:rPr lang="zh-CN" sz="2600" dirty="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法国</a:t>
            </a:r>
            <a:r>
              <a:rPr lang="zh-CN" sz="2600" dirty="0">
                <a:latin typeface="Times New Roman"/>
                <a:ea typeface="Times New Roman"/>
                <a:cs typeface="Times New Roman"/>
                <a:sym typeface="Times New Roman"/>
              </a:rPr>
              <a:t>人早餐最常吃羊角面包，有时候里面加上巧克力，美味可口 。</a:t>
            </a:r>
            <a:r>
              <a:rPr lang="zh-CN" sz="2600" dirty="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德国</a:t>
            </a:r>
            <a:r>
              <a:rPr lang="zh-CN" sz="2600" dirty="0">
                <a:latin typeface="Times New Roman"/>
                <a:ea typeface="Times New Roman"/>
                <a:cs typeface="Times New Roman"/>
                <a:sym typeface="Times New Roman"/>
              </a:rPr>
              <a:t>早餐一定有香肠，</a:t>
            </a:r>
            <a:r>
              <a:rPr lang="zh-CN" sz="2600" dirty="0" smtClean="0">
                <a:latin typeface="Times New Roman"/>
                <a:ea typeface="Times New Roman"/>
                <a:cs typeface="Times New Roman"/>
                <a:sym typeface="Times New Roman"/>
              </a:rPr>
              <a:t>当地</a:t>
            </a:r>
            <a:r>
              <a:rPr lang="zh-CN" sz="2600" dirty="0">
                <a:latin typeface="Times New Roman"/>
                <a:ea typeface="Times New Roman"/>
                <a:cs typeface="Times New Roman"/>
                <a:sym typeface="Times New Roman"/>
              </a:rPr>
              <a:t>的奶酪和新鲜的面包，还有美味的咖啡。</a:t>
            </a:r>
          </a:p>
        </p:txBody>
      </p:sp>
      <p:cxnSp>
        <p:nvCxnSpPr>
          <p:cNvPr id="119" name="Shape 119"/>
          <p:cNvCxnSpPr/>
          <p:nvPr/>
        </p:nvCxnSpPr>
        <p:spPr>
          <a:xfrm>
            <a:off x="4760925" y="1552975"/>
            <a:ext cx="524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0" name="Shape 120"/>
          <p:cNvCxnSpPr/>
          <p:nvPr/>
        </p:nvCxnSpPr>
        <p:spPr>
          <a:xfrm>
            <a:off x="5738625" y="1567150"/>
            <a:ext cx="580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1" name="Shape 121"/>
          <p:cNvCxnSpPr/>
          <p:nvPr/>
        </p:nvCxnSpPr>
        <p:spPr>
          <a:xfrm>
            <a:off x="8062400" y="1567150"/>
            <a:ext cx="662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2" name="Shape 122"/>
          <p:cNvCxnSpPr/>
          <p:nvPr/>
        </p:nvCxnSpPr>
        <p:spPr>
          <a:xfrm>
            <a:off x="2051100" y="2144625"/>
            <a:ext cx="662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3" name="Shape 123"/>
          <p:cNvCxnSpPr/>
          <p:nvPr/>
        </p:nvCxnSpPr>
        <p:spPr>
          <a:xfrm>
            <a:off x="2866392" y="2144625"/>
            <a:ext cx="662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4" name="Shape 124"/>
          <p:cNvCxnSpPr/>
          <p:nvPr/>
        </p:nvCxnSpPr>
        <p:spPr>
          <a:xfrm>
            <a:off x="4691925" y="2144625"/>
            <a:ext cx="662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5" name="Shape 125"/>
          <p:cNvCxnSpPr/>
          <p:nvPr/>
        </p:nvCxnSpPr>
        <p:spPr>
          <a:xfrm>
            <a:off x="8062400" y="2144625"/>
            <a:ext cx="662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6" name="Shape 126"/>
          <p:cNvCxnSpPr/>
          <p:nvPr/>
        </p:nvCxnSpPr>
        <p:spPr>
          <a:xfrm>
            <a:off x="5697825" y="2144625"/>
            <a:ext cx="662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7" name="Shape 127"/>
          <p:cNvCxnSpPr/>
          <p:nvPr/>
        </p:nvCxnSpPr>
        <p:spPr>
          <a:xfrm>
            <a:off x="4361550" y="2736600"/>
            <a:ext cx="420900" cy="6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8" name="Shape 128"/>
          <p:cNvCxnSpPr/>
          <p:nvPr/>
        </p:nvCxnSpPr>
        <p:spPr>
          <a:xfrm>
            <a:off x="5035425" y="2739900"/>
            <a:ext cx="662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9" name="Shape 129"/>
          <p:cNvCxnSpPr/>
          <p:nvPr/>
        </p:nvCxnSpPr>
        <p:spPr>
          <a:xfrm>
            <a:off x="708475" y="3395000"/>
            <a:ext cx="875700" cy="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0" name="Shape 130"/>
          <p:cNvCxnSpPr/>
          <p:nvPr/>
        </p:nvCxnSpPr>
        <p:spPr>
          <a:xfrm>
            <a:off x="2051100" y="3321325"/>
            <a:ext cx="662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1" name="Shape 131"/>
          <p:cNvCxnSpPr/>
          <p:nvPr/>
        </p:nvCxnSpPr>
        <p:spPr>
          <a:xfrm>
            <a:off x="3068475" y="3321325"/>
            <a:ext cx="662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2" name="Shape 132"/>
          <p:cNvCxnSpPr/>
          <p:nvPr/>
        </p:nvCxnSpPr>
        <p:spPr>
          <a:xfrm>
            <a:off x="4029525" y="3937850"/>
            <a:ext cx="1284000" cy="9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3" name="Shape 133"/>
          <p:cNvCxnSpPr/>
          <p:nvPr/>
        </p:nvCxnSpPr>
        <p:spPr>
          <a:xfrm rot="10800000" flipH="1">
            <a:off x="8005725" y="3942800"/>
            <a:ext cx="904200" cy="4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4" name="Shape 134"/>
          <p:cNvCxnSpPr/>
          <p:nvPr/>
        </p:nvCxnSpPr>
        <p:spPr>
          <a:xfrm>
            <a:off x="4446675" y="4511875"/>
            <a:ext cx="662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5" name="Shape 135"/>
          <p:cNvCxnSpPr/>
          <p:nvPr/>
        </p:nvCxnSpPr>
        <p:spPr>
          <a:xfrm>
            <a:off x="2051100" y="5061000"/>
            <a:ext cx="662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" name="TextBox 20"/>
          <p:cNvSpPr txBox="1"/>
          <p:nvPr/>
        </p:nvSpPr>
        <p:spPr>
          <a:xfrm>
            <a:off x="1812041" y="453900"/>
            <a:ext cx="5897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Highligh</a:t>
            </a:r>
            <a:r>
              <a:rPr lang="en-US" sz="2000" dirty="0"/>
              <a:t>t</a:t>
            </a:r>
            <a:r>
              <a:rPr lang="en-US" sz="2000" dirty="0" smtClean="0"/>
              <a:t> “county names” and underline food items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1636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 dirty="0">
                <a:latin typeface="STKaiti"/>
                <a:ea typeface="STKaiti"/>
                <a:cs typeface="STKaiti"/>
                <a:sym typeface="STKaiti"/>
              </a:rPr>
              <a:t>哪個国家</a:t>
            </a:r>
            <a:r>
              <a:rPr lang="zh-CN" dirty="0" smtClean="0">
                <a:latin typeface="STKaiti"/>
                <a:ea typeface="STKaiti"/>
                <a:cs typeface="STKaiti"/>
                <a:sym typeface="STKaiti"/>
              </a:rPr>
              <a:t>？</a:t>
            </a:r>
            <a:endParaRPr lang="zh-CN" dirty="0">
              <a:latin typeface="STKaiti"/>
              <a:ea typeface="STKaiti"/>
              <a:cs typeface="STKaiti"/>
              <a:sym typeface="STKaiti"/>
            </a:endParaRPr>
          </a:p>
        </p:txBody>
      </p:sp>
      <p:pic>
        <p:nvPicPr>
          <p:cNvPr id="63" name="Shape 63" descr="Free vector graphic: American Flag, Usa, Flag, Symbol - Free Imag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061" y="1364667"/>
            <a:ext cx="3211808" cy="203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7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23400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dirty="0">
                <a:latin typeface="STKaiti"/>
                <a:ea typeface="STKaiti"/>
                <a:cs typeface="STKaiti"/>
                <a:sym typeface="STKaiti"/>
              </a:rPr>
              <a:t>哪個国家</a:t>
            </a:r>
            <a:r>
              <a:rPr lang="zh-CN" dirty="0" smtClean="0">
                <a:latin typeface="STKaiti"/>
                <a:ea typeface="STKaiti"/>
                <a:cs typeface="STKaiti"/>
                <a:sym typeface="STKaiti"/>
              </a:rPr>
              <a:t>？</a:t>
            </a:r>
            <a:endParaRPr lang="zh-CN" dirty="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71" name="Shape 71" descr="File:Flag of the People&amp;#39;s Republic of China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617" y="1152475"/>
            <a:ext cx="2903571" cy="2098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27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30925" y="680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 dirty="0">
                <a:latin typeface="STKaiti"/>
                <a:ea typeface="STKaiti"/>
                <a:cs typeface="STKaiti"/>
                <a:sym typeface="STKaiti"/>
              </a:rPr>
              <a:t>哪個国家</a:t>
            </a:r>
            <a:r>
              <a:rPr lang="zh-CN" dirty="0" smtClean="0">
                <a:latin typeface="STKaiti"/>
                <a:ea typeface="STKaiti"/>
                <a:cs typeface="STKaiti"/>
                <a:sym typeface="STKaiti"/>
              </a:rPr>
              <a:t>？</a:t>
            </a:r>
            <a:endParaRPr lang="zh-CN" dirty="0">
              <a:latin typeface="STKaiti"/>
              <a:ea typeface="STKaiti"/>
              <a:cs typeface="STKaiti"/>
              <a:sym typeface="STKaiti"/>
            </a:endParaRPr>
          </a:p>
        </p:txBody>
      </p:sp>
      <p:pic>
        <p:nvPicPr>
          <p:cNvPr id="77" name="Shape 77" descr="File:Flag of Japan (with border)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822" y="1407825"/>
            <a:ext cx="3365372" cy="2106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98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0700" y="67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 dirty="0">
                <a:latin typeface="STKaiti"/>
                <a:ea typeface="STKaiti"/>
                <a:cs typeface="STKaiti"/>
                <a:sym typeface="STKaiti"/>
              </a:rPr>
              <a:t>哪個国家</a:t>
            </a:r>
            <a:r>
              <a:rPr lang="zh-CN" dirty="0" smtClean="0">
                <a:latin typeface="STKaiti"/>
                <a:ea typeface="STKaiti"/>
                <a:cs typeface="STKaiti"/>
                <a:sym typeface="STKaiti"/>
              </a:rPr>
              <a:t>？</a:t>
            </a:r>
            <a:endParaRPr lang="zh-CN" dirty="0">
              <a:latin typeface="STKaiti"/>
              <a:ea typeface="STKaiti"/>
              <a:cs typeface="STKaiti"/>
              <a:sym typeface="STKaiti"/>
            </a:endParaRPr>
          </a:p>
        </p:txBody>
      </p:sp>
      <p:pic>
        <p:nvPicPr>
          <p:cNvPr id="84" name="Shape 84" descr="Flag of Mexico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804" y="1509909"/>
            <a:ext cx="3102122" cy="20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43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09793" y="509451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 dirty="0">
                <a:latin typeface="STKaiti"/>
                <a:ea typeface="STKaiti"/>
                <a:cs typeface="STKaiti"/>
                <a:sym typeface="STKaiti"/>
              </a:rPr>
              <a:t>哪個国家</a:t>
            </a:r>
            <a:r>
              <a:rPr lang="zh-CN" dirty="0" smtClean="0">
                <a:latin typeface="STKaiti"/>
                <a:ea typeface="STKaiti"/>
                <a:cs typeface="STKaiti"/>
                <a:sym typeface="STKaiti"/>
              </a:rPr>
              <a:t>？</a:t>
            </a:r>
            <a:endParaRPr dirty="0"/>
          </a:p>
        </p:txBody>
      </p:sp>
      <p:pic>
        <p:nvPicPr>
          <p:cNvPr id="91" name="Shape 91" descr="French, Flag - Free image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275" y="1544829"/>
            <a:ext cx="3212228" cy="1760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7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1710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 dirty="0">
                <a:latin typeface="STKaiti"/>
                <a:ea typeface="STKaiti"/>
                <a:cs typeface="STKaiti"/>
                <a:sym typeface="STKaiti"/>
              </a:rPr>
              <a:t>哪個国家？ </a:t>
            </a:r>
            <a:r>
              <a:rPr lang="en-US" altLang="zh-CN" dirty="0" smtClean="0">
                <a:latin typeface="STKaiti"/>
                <a:ea typeface="STKaiti"/>
                <a:cs typeface="STKaiti"/>
                <a:sym typeface="STKaiti"/>
              </a:rPr>
              <a:t> </a:t>
            </a:r>
            <a:endParaRPr lang="zh-CN" dirty="0">
              <a:latin typeface="STKaiti"/>
              <a:ea typeface="STKaiti"/>
              <a:cs typeface="STKaiti"/>
              <a:sym typeface="STKaiti"/>
            </a:endParaRPr>
          </a:p>
        </p:txBody>
      </p:sp>
      <p:pic>
        <p:nvPicPr>
          <p:cNvPr id="99" name="Shape 99" descr="File:Flag of Germany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038" y="1393908"/>
            <a:ext cx="3808968" cy="2538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5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1636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latin typeface="STKaiti"/>
                <a:ea typeface="STKaiti"/>
                <a:cs typeface="STKaiti"/>
                <a:sym typeface="STKaiti"/>
              </a:rPr>
              <a:t>哪個国家？ 吃什么早餐？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25" y="874800"/>
            <a:ext cx="6096000" cy="40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 descr="Free vector graphic: American Flag, Usa, Flag, Symbol - Free Image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375" y="659274"/>
            <a:ext cx="2783494" cy="14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23400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>
                <a:latin typeface="STKaiti"/>
                <a:ea typeface="STKaiti"/>
                <a:cs typeface="STKaiti"/>
                <a:sym typeface="STKaiti"/>
              </a:rPr>
              <a:t>哪個国家？ 吃什么早餐？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13" y="718625"/>
            <a:ext cx="8348427" cy="47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 descr="File:Flag of the People&amp;#39;s Republic of China.sv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8048" y="1219800"/>
            <a:ext cx="2560300" cy="170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496</Words>
  <Application>Microsoft Macintosh PowerPoint</Application>
  <PresentationFormat>On-screen Show (16:9)</PresentationFormat>
  <Paragraphs>30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STKaiti</vt:lpstr>
      <vt:lpstr>Times New Roman</vt:lpstr>
      <vt:lpstr>宋体</vt:lpstr>
      <vt:lpstr>Arial</vt:lpstr>
      <vt:lpstr>Simple Light</vt:lpstr>
      <vt:lpstr>Day 2</vt:lpstr>
      <vt:lpstr>哪個国家？</vt:lpstr>
      <vt:lpstr>哪個国家？</vt:lpstr>
      <vt:lpstr>哪個国家？</vt:lpstr>
      <vt:lpstr>哪個国家？</vt:lpstr>
      <vt:lpstr>哪個国家？</vt:lpstr>
      <vt:lpstr>哪個国家？  </vt:lpstr>
      <vt:lpstr>哪個国家？ 吃什么早餐？</vt:lpstr>
      <vt:lpstr>哪個国家？ 吃什么早餐？</vt:lpstr>
      <vt:lpstr>哪個国家？ 吃什么早餐？</vt:lpstr>
      <vt:lpstr>哪個国家？ 吃什么早餐？</vt:lpstr>
      <vt:lpstr>哪個国家？ 吃什么早餐？ </vt:lpstr>
      <vt:lpstr>哪個国家？ 吃什么早餐？</vt:lpstr>
      <vt:lpstr> 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Breakfast around the world 世界各地的早餐</dc:title>
  <cp:lastModifiedBy>Meng Yeh</cp:lastModifiedBy>
  <cp:revision>8</cp:revision>
  <dcterms:modified xsi:type="dcterms:W3CDTF">2017-12-15T19:43:15Z</dcterms:modified>
</cp:coreProperties>
</file>